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4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719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277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98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1736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95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741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585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2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2617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6140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5527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1406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8585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9159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4358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756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93EE4FF5-405E-43AA-A7F6-F7C7924AC33A}" type="datetimeFigureOut">
              <a:rPr lang="tr-TR" smtClean="0"/>
              <a:t>28.04.2022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2CFD393-D0F1-4CAF-A52A-AE5F6DC8B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394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  <p:sldLayoutId id="2147484083" r:id="rId12"/>
    <p:sldLayoutId id="2147484084" r:id="rId13"/>
    <p:sldLayoutId id="2147484085" r:id="rId14"/>
    <p:sldLayoutId id="2147484086" r:id="rId15"/>
    <p:sldLayoutId id="2147484087" r:id="rId16"/>
    <p:sldLayoutId id="214748408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740" y="571500"/>
            <a:ext cx="7810501" cy="3238499"/>
          </a:xfrm>
        </p:spPr>
        <p:txBody>
          <a:bodyPr>
            <a:normAutofit/>
          </a:bodyPr>
          <a:lstStyle/>
          <a:p>
            <a:r>
              <a:rPr lang="tr-TR" sz="4800" b="1" dirty="0" smtClean="0"/>
              <a:t>Kalite Koordinatörlüğü Eğiticilerin </a:t>
            </a:r>
            <a:r>
              <a:rPr lang="tr-TR" sz="4800" b="1" dirty="0"/>
              <a:t>E</a:t>
            </a:r>
            <a:r>
              <a:rPr lang="tr-TR" sz="4800" b="1" dirty="0" smtClean="0"/>
              <a:t>ğitimi Programı</a:t>
            </a:r>
            <a:endParaRPr lang="tr-TR" sz="48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99491" y="4329705"/>
            <a:ext cx="6600451" cy="1126283"/>
          </a:xfrm>
        </p:spPr>
        <p:txBody>
          <a:bodyPr/>
          <a:lstStyle/>
          <a:p>
            <a:r>
              <a:rPr lang="tr-TR" sz="2400" b="1" dirty="0">
                <a:solidFill>
                  <a:schemeClr val="tx1"/>
                </a:solidFill>
              </a:rPr>
              <a:t>Deneyim Paylaşımı, Akran Değerlendirmesi, Atölye </a:t>
            </a:r>
            <a:r>
              <a:rPr lang="tr-TR" sz="2400" b="1" dirty="0" smtClean="0">
                <a:solidFill>
                  <a:schemeClr val="tx1"/>
                </a:solidFill>
              </a:rPr>
              <a:t>Çalışması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357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75965" y="1174749"/>
            <a:ext cx="6343202" cy="709865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Toros Üniversitesi Kalite Koordinatörlüğü-Eğiticilerin </a:t>
            </a:r>
            <a:r>
              <a:rPr lang="tr-TR" b="1" dirty="0"/>
              <a:t>Eğitimi Programı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494398" y="2457450"/>
            <a:ext cx="7897127" cy="3777622"/>
          </a:xfrm>
        </p:spPr>
        <p:txBody>
          <a:bodyPr/>
          <a:lstStyle/>
          <a:p>
            <a:pPr algn="just"/>
            <a:r>
              <a:rPr lang="tr-TR" sz="2000" dirty="0">
                <a:solidFill>
                  <a:schemeClr val="tx1"/>
                </a:solidFill>
              </a:rPr>
              <a:t>Eğiticilerin Eğitimi </a:t>
            </a:r>
            <a:r>
              <a:rPr lang="tr-TR" sz="2000" dirty="0" smtClean="0">
                <a:solidFill>
                  <a:schemeClr val="tx1"/>
                </a:solidFill>
              </a:rPr>
              <a:t>Programı, öğretim </a:t>
            </a:r>
            <a:r>
              <a:rPr lang="tr-TR" sz="2000" dirty="0">
                <a:solidFill>
                  <a:schemeClr val="tx1"/>
                </a:solidFill>
              </a:rPr>
              <a:t>elemanlarının etkileşimli‐aktif ders verme yöntemlerini ve </a:t>
            </a:r>
            <a:r>
              <a:rPr lang="tr-TR" sz="2000" dirty="0" smtClean="0">
                <a:solidFill>
                  <a:schemeClr val="tx1"/>
                </a:solidFill>
              </a:rPr>
              <a:t>uzaktan eğitim süreçlerini öğrenmeleri ve kullanımlarının sağlanması amacıyla öğretim </a:t>
            </a:r>
            <a:r>
              <a:rPr lang="tr-TR" sz="2000" dirty="0">
                <a:solidFill>
                  <a:schemeClr val="tx1"/>
                </a:solidFill>
              </a:rPr>
              <a:t>elemanlarının pedogojik </a:t>
            </a:r>
            <a:r>
              <a:rPr lang="tr-TR" sz="2000" dirty="0" smtClean="0">
                <a:solidFill>
                  <a:schemeClr val="tx1"/>
                </a:solidFill>
              </a:rPr>
              <a:t>ve teknolojik </a:t>
            </a:r>
            <a:r>
              <a:rPr lang="tr-TR" sz="2000" dirty="0">
                <a:solidFill>
                  <a:schemeClr val="tx1"/>
                </a:solidFill>
              </a:rPr>
              <a:t>yeterliliklerinin artırılmasına yönelik her yıl </a:t>
            </a:r>
            <a:r>
              <a:rPr lang="tr-TR" sz="2000" dirty="0" smtClean="0">
                <a:solidFill>
                  <a:schemeClr val="tx1"/>
                </a:solidFill>
              </a:rPr>
              <a:t>hazırlanmaktadır.</a:t>
            </a:r>
            <a:r>
              <a:rPr lang="tr-TR" dirty="0">
                <a:solidFill>
                  <a:schemeClr val="tx1"/>
                </a:solidFill>
              </a:rPr>
              <a:t/>
            </a:r>
            <a:br>
              <a:rPr lang="tr-TR" dirty="0">
                <a:solidFill>
                  <a:schemeClr val="tx1"/>
                </a:solidFill>
              </a:rPr>
            </a:b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54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Planlanan Eğitimler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47" b="1744"/>
          <a:stretch/>
        </p:blipFill>
        <p:spPr>
          <a:xfrm>
            <a:off x="638175" y="2505074"/>
            <a:ext cx="8211194" cy="3105151"/>
          </a:xfrm>
          <a:prstGeom prst="rect">
            <a:avLst/>
          </a:prstGeom>
        </p:spPr>
      </p:pic>
      <p:sp>
        <p:nvSpPr>
          <p:cNvPr id="6" name="Artı 5"/>
          <p:cNvSpPr/>
          <p:nvPr/>
        </p:nvSpPr>
        <p:spPr>
          <a:xfrm>
            <a:off x="190165" y="3009899"/>
            <a:ext cx="448010" cy="3714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rtı 6"/>
          <p:cNvSpPr/>
          <p:nvPr/>
        </p:nvSpPr>
        <p:spPr>
          <a:xfrm>
            <a:off x="190165" y="3448049"/>
            <a:ext cx="448010" cy="3714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Eksi 8"/>
          <p:cNvSpPr/>
          <p:nvPr/>
        </p:nvSpPr>
        <p:spPr>
          <a:xfrm>
            <a:off x="252245" y="3971923"/>
            <a:ext cx="323850" cy="30480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Eksi 9"/>
          <p:cNvSpPr/>
          <p:nvPr/>
        </p:nvSpPr>
        <p:spPr>
          <a:xfrm>
            <a:off x="252245" y="4276724"/>
            <a:ext cx="323850" cy="30480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Eksi 10"/>
          <p:cNvSpPr/>
          <p:nvPr/>
        </p:nvSpPr>
        <p:spPr>
          <a:xfrm>
            <a:off x="252245" y="5048248"/>
            <a:ext cx="323850" cy="30480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3537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Akademik Birimler Tarafından Yapılacak Faaliyetler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213"/>
          <a:stretch/>
        </p:blipFill>
        <p:spPr>
          <a:xfrm>
            <a:off x="685800" y="2669971"/>
            <a:ext cx="8067676" cy="8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Deneyim Paylaşımı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6441" y="2489200"/>
            <a:ext cx="7267909" cy="3530600"/>
          </a:xfrm>
        </p:spPr>
        <p:txBody>
          <a:bodyPr/>
          <a:lstStyle/>
          <a:p>
            <a:pPr algn="just"/>
            <a:r>
              <a:rPr lang="tr-TR" dirty="0" smtClean="0">
                <a:solidFill>
                  <a:schemeClr val="tx1"/>
                </a:solidFill>
              </a:rPr>
              <a:t>Öğretim elemanı, dersini anlatırken kullandığı, anlatım yöntem ve tekniklerini bölümün diğer  öğretim elemanlarına aktarması şeklinde gerçekleşir.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Edinilen iyi kazanımlar paylaşılarak derslerin etkinliğinin arttırılması amaçlanır.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Sınıf ortamı veya toplantı sırasında gerçekleştirilebilir.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96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Akran Değerlendirmesi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Derse katılarak, anlatım yöntem ve teknikleri hakkında öğretim elemanına geri bildirim verme şeklinde gerçekleşir.</a:t>
            </a:r>
          </a:p>
          <a:p>
            <a:r>
              <a:rPr lang="tr-TR" dirty="0" smtClean="0"/>
              <a:t>Öğrenci  bakış açısı edinilerek, elde edilen çıktılar ile dersin sorumlu öğretim elemanının etkinliğinin arttırılması amaçlanır.</a:t>
            </a:r>
          </a:p>
          <a:p>
            <a:r>
              <a:rPr lang="tr-TR" dirty="0" smtClean="0"/>
              <a:t>Sınıf ortamında gerçekleşir.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954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Atölye Çalışması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solidFill>
                  <a:schemeClr val="tx1"/>
                </a:solidFill>
              </a:rPr>
              <a:t>Öğretim elemanı ders anlatım yöntem ve tekniklerinden elde ettiği iyi kazanımları, bölümün diğer öğretim elemanlarına anlattıktan sonra uygulama yapar. (Gösterip, yaptırma tekniği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tr-TR" dirty="0" smtClean="0">
                <a:solidFill>
                  <a:schemeClr val="tx1"/>
                </a:solidFill>
              </a:rPr>
              <a:t>Örneğin; problem çözme tekniği, konunun yorumlanarak öğrenilmesi, öğrenci merkezli öğretim.</a:t>
            </a:r>
          </a:p>
        </p:txBody>
      </p:sp>
    </p:spTree>
    <p:extLst>
      <p:ext uri="{BB962C8B-B14F-4D97-AF65-F5344CB8AC3E}">
        <p14:creationId xmlns:p14="http://schemas.microsoft.com/office/powerpoint/2010/main" val="570090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Formlar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6441" y="2489200"/>
            <a:ext cx="7248859" cy="3530600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smtClean="0"/>
              <a:t>FR-90 Eğitim Katılım </a:t>
            </a:r>
            <a:r>
              <a:rPr lang="tr-TR" b="1" dirty="0" smtClean="0"/>
              <a:t>Formu</a:t>
            </a:r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 smtClean="0"/>
          </a:p>
          <a:p>
            <a:pPr algn="just"/>
            <a:r>
              <a:rPr lang="tr-TR" b="1" dirty="0" smtClean="0"/>
              <a:t>Rapor: Eğitimin konusu, faaliyetin kim tarafından gerçekleştirildiği,, kimlerin katıldığını, hangi konu üzerinde değerlendirmenin yapıldığı hakkında </a:t>
            </a:r>
            <a:r>
              <a:rPr lang="tr-TR" b="1" smtClean="0"/>
              <a:t>bilgi içerecek </a:t>
            </a:r>
            <a:r>
              <a:rPr lang="tr-TR" b="1" dirty="0" smtClean="0"/>
              <a:t>şekilde hazırlanmalıdır.</a:t>
            </a:r>
            <a:endParaRPr lang="tr-TR" b="1" dirty="0"/>
          </a:p>
          <a:p>
            <a:endParaRPr lang="tr-TR" b="1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027" y="2914650"/>
            <a:ext cx="2905685" cy="190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4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Stratejik Plan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931" y="2155824"/>
            <a:ext cx="5022894" cy="44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4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</TotalTime>
  <Words>207</Words>
  <Application>Microsoft Office PowerPoint</Application>
  <PresentationFormat>Ekran Gösterisi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İyon Toplantı Odası</vt:lpstr>
      <vt:lpstr>Kalite Koordinatörlüğü Eğiticilerin Eğitimi Programı</vt:lpstr>
      <vt:lpstr>Toros Üniversitesi Kalite Koordinatörlüğü-Eğiticilerin Eğitimi Programı  </vt:lpstr>
      <vt:lpstr>Planlanan Eğitimler</vt:lpstr>
      <vt:lpstr>Akademik Birimler Tarafından Yapılacak Faaliyetler</vt:lpstr>
      <vt:lpstr>Deneyim Paylaşımı</vt:lpstr>
      <vt:lpstr>Akran Değerlendirmesi</vt:lpstr>
      <vt:lpstr>Atölye Çalışması</vt:lpstr>
      <vt:lpstr>Formlar</vt:lpstr>
      <vt:lpstr>Stratejik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Kalite Koordinatörlüğü - eğiticilerin eğitimi programı</dc:title>
  <dc:creator>ozge villi</dc:creator>
  <cp:lastModifiedBy>ozge villi</cp:lastModifiedBy>
  <cp:revision>22</cp:revision>
  <dcterms:created xsi:type="dcterms:W3CDTF">2022-04-27T08:07:22Z</dcterms:created>
  <dcterms:modified xsi:type="dcterms:W3CDTF">2022-04-28T07:39:26Z</dcterms:modified>
</cp:coreProperties>
</file>